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28/10/2019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110" y="2559703"/>
            <a:ext cx="6833750" cy="3532823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Se informa a la ciudadanía que en el trimestre de </a:t>
            </a:r>
          </a:p>
          <a:p>
            <a:pPr algn="just">
              <a:lnSpc>
                <a:spcPct val="150000"/>
              </a:lnSpc>
            </a:pPr>
            <a:r>
              <a:rPr lang="es-MX">
                <a:solidFill>
                  <a:schemeClr val="bg2">
                    <a:lumMod val="25000"/>
                  </a:schemeClr>
                </a:solidFill>
              </a:rPr>
              <a:t>abril-junio,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no </a:t>
            </a:r>
            <a:r>
              <a:rPr lang="es-MX">
                <a:solidFill>
                  <a:schemeClr val="bg2">
                    <a:lumMod val="25000"/>
                  </a:schemeClr>
                </a:solidFill>
              </a:rPr>
              <a:t>hubo actos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de entrega y recepción.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285785" y="1577813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886558" y="428984"/>
            <a:ext cx="2569871" cy="1148829"/>
            <a:chOff x="7820286" y="994753"/>
            <a:chExt cx="4198476" cy="908686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94753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30/septiembre/2019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65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Erika Oyervides</cp:lastModifiedBy>
  <cp:revision>20</cp:revision>
  <dcterms:created xsi:type="dcterms:W3CDTF">2018-06-11T17:30:58Z</dcterms:created>
  <dcterms:modified xsi:type="dcterms:W3CDTF">2019-10-28T20:39:15Z</dcterms:modified>
</cp:coreProperties>
</file>